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80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Iq8nGR7qmvDxNXYSArL/Q==" hashData="1ZKRF3F0ppCVGE0FMZYf11+155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49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1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87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108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60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477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72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50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948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2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680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73C6-648B-400D-9842-8691CFB2AD7C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4503-6ED1-4D0B-8D84-466DD87FA4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870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240359"/>
          </a:xfrm>
        </p:spPr>
        <p:txBody>
          <a:bodyPr>
            <a:noAutofit/>
          </a:bodyPr>
          <a:lstStyle/>
          <a:p>
            <a:r>
              <a:rPr lang="en-AU" sz="6600" dirty="0" smtClean="0">
                <a:latin typeface="AG180Days" panose="02000603000000000000" pitchFamily="2" charset="0"/>
                <a:ea typeface="AG180Days" panose="02000603000000000000" pitchFamily="2" charset="0"/>
              </a:rPr>
              <a:t>Perceptual </a:t>
            </a:r>
            <a:r>
              <a:rPr lang="en-AU" sz="6600" dirty="0" err="1" smtClean="0">
                <a:latin typeface="AG180Days" panose="02000603000000000000" pitchFamily="2" charset="0"/>
                <a:ea typeface="AG180Days" panose="02000603000000000000" pitchFamily="2" charset="0"/>
              </a:rPr>
              <a:t>Subitising</a:t>
            </a:r>
            <a:r>
              <a:rPr lang="en-AU" sz="6600" dirty="0" smtClean="0">
                <a:latin typeface="AG180Days" panose="02000603000000000000" pitchFamily="2" charset="0"/>
                <a:ea typeface="AG180Days" panose="02000603000000000000" pitchFamily="2" charset="0"/>
              </a:rPr>
              <a:t/>
            </a:r>
            <a:br>
              <a:rPr lang="en-AU" sz="6600" dirty="0" smtClean="0">
                <a:latin typeface="AG180Days" panose="02000603000000000000" pitchFamily="2" charset="0"/>
                <a:ea typeface="AG180Days" panose="02000603000000000000" pitchFamily="2" charset="0"/>
              </a:rPr>
            </a:br>
            <a:r>
              <a:rPr lang="en-AU" sz="6600" dirty="0" smtClean="0">
                <a:latin typeface="AG180Days" panose="02000603000000000000" pitchFamily="2" charset="0"/>
                <a:ea typeface="AG180Days" panose="02000603000000000000" pitchFamily="2" charset="0"/>
              </a:rPr>
              <a:t>Flash Cards</a:t>
            </a:r>
            <a:endParaRPr lang="en-AU" sz="6600" dirty="0">
              <a:latin typeface="AG180Days" panose="02000603000000000000" pitchFamily="2" charset="0"/>
              <a:ea typeface="AG180Days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1454" y="6525343"/>
            <a:ext cx="1989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Created by mathsfourall.com 2018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4153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 smtClean="0">
                <a:latin typeface="VIC MODERN  CURSIVE" panose="00000400000000000000" pitchFamily="2" charset="0"/>
              </a:rPr>
              <a:t>3</a:t>
            </a:r>
            <a:endParaRPr lang="en-AU" sz="50000" dirty="0">
              <a:latin typeface="VIC MODERN  CURSIV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27984" y="129257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8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49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 smtClean="0">
                <a:latin typeface="VIC MODERN  CURSIVE" panose="00000400000000000000" pitchFamily="2" charset="0"/>
              </a:rPr>
              <a:t>3</a:t>
            </a:r>
            <a:endParaRPr lang="en-AU" sz="50000" dirty="0">
              <a:latin typeface="VIC MODERN  CURSIV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87824" y="126875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3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5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0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3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>
                <a:latin typeface="VIC MODERN  CURSIVE" panose="000004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509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20072" y="3099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433" y="4716877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7613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68756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5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4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1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>
                <a:latin typeface="VIC MODERN  CURSIVE" panose="00000400000000000000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814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47601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5104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1717" y="471687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87693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5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54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 smtClean="0">
                <a:latin typeface="VIC MODERN  CURSIVE" panose="00000400000000000000" pitchFamily="2" charset="0"/>
              </a:rPr>
              <a:t>2</a:t>
            </a:r>
            <a:endParaRPr lang="en-AU" sz="50000" dirty="0">
              <a:latin typeface="VIC MODERN  CURSIV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31024" y="19168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99" y="192873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414908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2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6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>
                <a:latin typeface="VIC MODERN  CURSIVE" panose="000004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150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2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 smtClean="0">
                <a:latin typeface="VIC MODERN  CURSIVE" panose="00000400000000000000" pitchFamily="2" charset="0"/>
              </a:rPr>
              <a:t>2</a:t>
            </a:r>
            <a:endParaRPr lang="en-AU" sz="50000" dirty="0">
              <a:latin typeface="VIC MODERN  CURSIV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67944" y="2996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676905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53136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6875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4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7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03448"/>
            <a:ext cx="9144000" cy="7461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50000" dirty="0">
                <a:latin typeface="VIC MODERN  CURSIVE" panose="00000400000000000000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920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67944" y="2996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676905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9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4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</Words>
  <Application>Microsoft Office PowerPoint</Application>
  <PresentationFormat>On-screen Show (4:3)</PresentationFormat>
  <Paragraphs>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Perceptual Subitising Flash 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Perceptual Subitising Flash Cards</dc:title>
  <dc:creator>Carole Gay Hall</dc:creator>
  <cp:lastModifiedBy>Carole Gay Hall</cp:lastModifiedBy>
  <cp:revision>8</cp:revision>
  <dcterms:created xsi:type="dcterms:W3CDTF">2018-09-02T02:45:57Z</dcterms:created>
  <dcterms:modified xsi:type="dcterms:W3CDTF">2018-09-02T08:27:07Z</dcterms:modified>
</cp:coreProperties>
</file>